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1" r:id="rId6"/>
    <p:sldId id="259" r:id="rId7"/>
    <p:sldId id="260" r:id="rId8"/>
    <p:sldId id="262" r:id="rId9"/>
    <p:sldId id="268" r:id="rId10"/>
    <p:sldId id="263" r:id="rId11"/>
    <p:sldId id="265" r:id="rId12"/>
    <p:sldId id="266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08"/>
    <p:restoredTop sz="94654"/>
  </p:normalViewPr>
  <p:slideViewPr>
    <p:cSldViewPr snapToGrid="0" snapToObjects="1">
      <p:cViewPr>
        <p:scale>
          <a:sx n="110" d="100"/>
          <a:sy n="110" d="100"/>
        </p:scale>
        <p:origin x="94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.png"/><Relationship Id="rId7" Type="http://schemas.openxmlformats.org/officeDocument/2006/relationships/image" Target="../media/image1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4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05F0649-352E-6514-EC24-56337BC65654}"/>
              </a:ext>
            </a:extLst>
          </p:cNvPr>
          <p:cNvGrpSpPr/>
          <p:nvPr/>
        </p:nvGrpSpPr>
        <p:grpSpPr>
          <a:xfrm>
            <a:off x="-1" y="1"/>
            <a:ext cx="12192001" cy="3628134"/>
            <a:chOff x="790886" y="1950584"/>
            <a:chExt cx="8242549" cy="24528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AB2873-5457-B873-080C-D81CF0A6C8CC}"/>
                </a:ext>
              </a:extLst>
            </p:cNvPr>
            <p:cNvSpPr/>
            <p:nvPr/>
          </p:nvSpPr>
          <p:spPr>
            <a:xfrm>
              <a:off x="790886" y="1950584"/>
              <a:ext cx="8242549" cy="2452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499DAD1-684C-5143-C69C-B2F47CDF1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85" t="8482" r="4419" b="11381"/>
            <a:stretch/>
          </p:blipFill>
          <p:spPr>
            <a:xfrm>
              <a:off x="790886" y="2062642"/>
              <a:ext cx="5490883" cy="2340785"/>
            </a:xfrm>
            <a:prstGeom prst="rect">
              <a:avLst/>
            </a:prstGeom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2877792B-FFA0-996D-6E6F-B3874CF3D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4" t="8529" r="8098" b="7498"/>
            <a:stretch/>
          </p:blipFill>
          <p:spPr>
            <a:xfrm>
              <a:off x="6593043" y="1950584"/>
              <a:ext cx="2440392" cy="245284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74C3A2-168F-0137-6991-C10065C66EA6}"/>
                    </a:ext>
                  </a:extLst>
                </p:cNvPr>
                <p:cNvSpPr txBox="1"/>
                <p:nvPr/>
              </p:nvSpPr>
              <p:spPr>
                <a:xfrm>
                  <a:off x="6841560" y="2256568"/>
                  <a:ext cx="494342" cy="2080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74C3A2-168F-0137-6991-C10065C66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560" y="2256568"/>
                  <a:ext cx="494342" cy="2080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4698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086DFA-8F27-0E5F-50FF-3358CE922B91}"/>
              </a:ext>
            </a:extLst>
          </p:cNvPr>
          <p:cNvGrpSpPr/>
          <p:nvPr/>
        </p:nvGrpSpPr>
        <p:grpSpPr>
          <a:xfrm>
            <a:off x="-1" y="-1"/>
            <a:ext cx="12185793" cy="3171464"/>
            <a:chOff x="2399779" y="1689721"/>
            <a:chExt cx="7772400" cy="20228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F2C946-CC96-4AE5-1D88-F9225F83D925}"/>
                </a:ext>
              </a:extLst>
            </p:cNvPr>
            <p:cNvSpPr/>
            <p:nvPr/>
          </p:nvSpPr>
          <p:spPr>
            <a:xfrm>
              <a:off x="2399779" y="1689721"/>
              <a:ext cx="7772400" cy="2022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mounted, display&#10;&#10;Description automatically generated">
              <a:extLst>
                <a:ext uri="{FF2B5EF4-FFF2-40B4-BE49-F238E27FC236}">
                  <a16:creationId xmlns:a16="http://schemas.microsoft.com/office/drawing/2014/main" id="{DF19F1DA-A9F6-EDBD-ADEA-F6DEF3A5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779" y="1689721"/>
              <a:ext cx="7772400" cy="202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883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4AFD7C-7397-C5A9-C9B3-7AD84B2F0C8A}"/>
              </a:ext>
            </a:extLst>
          </p:cNvPr>
          <p:cNvGrpSpPr/>
          <p:nvPr/>
        </p:nvGrpSpPr>
        <p:grpSpPr>
          <a:xfrm>
            <a:off x="0" y="0"/>
            <a:ext cx="12192814" cy="4734046"/>
            <a:chOff x="0" y="0"/>
            <a:chExt cx="9589601" cy="37233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8F9AA-848B-A971-8E5E-2381C2146AE9}"/>
                </a:ext>
              </a:extLst>
            </p:cNvPr>
            <p:cNvSpPr/>
            <p:nvPr/>
          </p:nvSpPr>
          <p:spPr>
            <a:xfrm>
              <a:off x="1" y="0"/>
              <a:ext cx="9589600" cy="3723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icture containing text, monitor, display&#10;&#10;Description automatically generated">
              <a:extLst>
                <a:ext uri="{FF2B5EF4-FFF2-40B4-BE49-F238E27FC236}">
                  <a16:creationId xmlns:a16="http://schemas.microsoft.com/office/drawing/2014/main" id="{DCA20DBC-25EB-F0BB-3EE2-82CD15C8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121860" cy="3723309"/>
            </a:xfrm>
            <a:prstGeom prst="rect">
              <a:avLst/>
            </a:prstGeom>
          </p:spPr>
        </p:pic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A3976BD-A226-0B03-7415-68076257E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3592" y="58254"/>
              <a:ext cx="4786008" cy="3372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791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349C2286-D641-6116-935D-77A607BA6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8" b="8715"/>
          <a:stretch/>
        </p:blipFill>
        <p:spPr>
          <a:xfrm>
            <a:off x="0" y="0"/>
            <a:ext cx="5756858" cy="48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2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39C7DD-B5DE-3048-22FE-EAB0202B90DF}"/>
              </a:ext>
            </a:extLst>
          </p:cNvPr>
          <p:cNvGrpSpPr/>
          <p:nvPr/>
        </p:nvGrpSpPr>
        <p:grpSpPr>
          <a:xfrm>
            <a:off x="1550017" y="1330221"/>
            <a:ext cx="7449102" cy="3780001"/>
            <a:chOff x="1170171" y="1126273"/>
            <a:chExt cx="7449102" cy="37800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302E4AF-1E21-EE93-BB9B-7CA34C4D6DFA}"/>
                </a:ext>
              </a:extLst>
            </p:cNvPr>
            <p:cNvSpPr/>
            <p:nvPr/>
          </p:nvSpPr>
          <p:spPr>
            <a:xfrm>
              <a:off x="1170171" y="1126274"/>
              <a:ext cx="7449102" cy="3779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2226F68A-D170-F9E6-69A6-D2BADF379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9" t="15519" r="17628" b="22820"/>
            <a:stretch/>
          </p:blipFill>
          <p:spPr>
            <a:xfrm>
              <a:off x="5678671" y="2867145"/>
              <a:ext cx="2940602" cy="2039129"/>
            </a:xfrm>
            <a:prstGeom prst="rect">
              <a:avLst/>
            </a:prstGeom>
          </p:spPr>
        </p:pic>
        <p:pic>
          <p:nvPicPr>
            <p:cNvPr id="5" name="Picture 4" descr="Chart, radar chart&#10;&#10;Description automatically generated">
              <a:extLst>
                <a:ext uri="{FF2B5EF4-FFF2-40B4-BE49-F238E27FC236}">
                  <a16:creationId xmlns:a16="http://schemas.microsoft.com/office/drawing/2014/main" id="{8311679C-3E6D-0045-FF57-D8D2AA1F7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08" b="8715"/>
            <a:stretch/>
          </p:blipFill>
          <p:spPr>
            <a:xfrm>
              <a:off x="1170171" y="1126274"/>
              <a:ext cx="4508500" cy="378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B0B751-79A2-8F31-A474-95170A92F4B5}"/>
                </a:ext>
              </a:extLst>
            </p:cNvPr>
            <p:cNvSpPr txBox="1"/>
            <p:nvPr/>
          </p:nvSpPr>
          <p:spPr>
            <a:xfrm>
              <a:off x="2052723" y="453694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1EE35A7-17E0-8181-E919-596DA9FD9EFD}"/>
                    </a:ext>
                  </a:extLst>
                </p:cNvPr>
                <p:cNvSpPr txBox="1"/>
                <p:nvPr/>
              </p:nvSpPr>
              <p:spPr>
                <a:xfrm>
                  <a:off x="5839730" y="1126273"/>
                  <a:ext cx="2779543" cy="12005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∮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oMath>
                    </m:oMathPara>
                  </a14:m>
                  <a:endParaRPr lang="en-GB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d>
                              <m:dPr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̂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acc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∮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nary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F96275-DFB6-2213-B222-18D873F0E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9730" y="1126273"/>
                  <a:ext cx="2779543" cy="1200585"/>
                </a:xfrm>
                <a:prstGeom prst="rect">
                  <a:avLst/>
                </a:prstGeom>
                <a:blipFill>
                  <a:blip r:embed="rId4"/>
                  <a:stretch>
                    <a:fillRect l="-33182" t="-96842" r="-3636" b="-14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936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8D4017-3DAF-2AA0-B69E-0BEA91B02732}"/>
              </a:ext>
            </a:extLst>
          </p:cNvPr>
          <p:cNvGrpSpPr/>
          <p:nvPr/>
        </p:nvGrpSpPr>
        <p:grpSpPr>
          <a:xfrm>
            <a:off x="639312" y="1071823"/>
            <a:ext cx="4783080" cy="1585606"/>
            <a:chOff x="5418141" y="1420166"/>
            <a:chExt cx="4783080" cy="158560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17825A4-74A5-50D5-C510-406C49E10772}"/>
                </a:ext>
              </a:extLst>
            </p:cNvPr>
            <p:cNvSpPr/>
            <p:nvPr/>
          </p:nvSpPr>
          <p:spPr>
            <a:xfrm>
              <a:off x="5418141" y="1420166"/>
              <a:ext cx="4783079" cy="1585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E6784B6-938D-50D1-3084-5E75FD27EDF2}"/>
                </a:ext>
              </a:extLst>
            </p:cNvPr>
            <p:cNvGrpSpPr/>
            <p:nvPr/>
          </p:nvGrpSpPr>
          <p:grpSpPr>
            <a:xfrm>
              <a:off x="5418143" y="1462692"/>
              <a:ext cx="4783078" cy="1522531"/>
              <a:chOff x="889687" y="3107235"/>
              <a:chExt cx="4783078" cy="152253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D49593-2528-CBCE-92E1-EECB2B397504}"/>
                  </a:ext>
                </a:extLst>
              </p:cNvPr>
              <p:cNvSpPr/>
              <p:nvPr/>
            </p:nvSpPr>
            <p:spPr>
              <a:xfrm>
                <a:off x="889687" y="3107235"/>
                <a:ext cx="4783078" cy="15225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E5A0BC3-5235-F7F3-B433-B1D7999726F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9687" y="3276419"/>
                <a:ext cx="4775551" cy="1183280"/>
                <a:chOff x="3032823" y="-43451"/>
                <a:chExt cx="3946764" cy="977925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3982516-6DD1-D107-F1AB-C6871AF12B0C}"/>
                    </a:ext>
                  </a:extLst>
                </p:cNvPr>
                <p:cNvGrpSpPr/>
                <p:nvPr/>
              </p:nvGrpSpPr>
              <p:grpSpPr>
                <a:xfrm rot="571726">
                  <a:off x="5318805" y="544894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71" name="Freeform 70">
                    <a:extLst>
                      <a:ext uri="{FF2B5EF4-FFF2-40B4-BE49-F238E27FC236}">
                        <a16:creationId xmlns:a16="http://schemas.microsoft.com/office/drawing/2014/main" id="{483D6155-135C-E10B-A5AA-C8330EB7E90D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6C1B1311-8ED8-F5D1-1CA4-1507D94C3C40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2CE1D72-7C9D-A040-F764-B47914664635}"/>
                    </a:ext>
                  </a:extLst>
                </p:cNvPr>
                <p:cNvGrpSpPr/>
                <p:nvPr/>
              </p:nvGrpSpPr>
              <p:grpSpPr>
                <a:xfrm rot="1345389">
                  <a:off x="5043968" y="605058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A9AEA909-115B-E832-69B7-1306ECFBD90A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72943F03-2DCB-D774-8CBC-985F1A4C6286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F5A722C7-CA3A-494D-CC10-58E9D7797E09}"/>
                    </a:ext>
                  </a:extLst>
                </p:cNvPr>
                <p:cNvGrpSpPr/>
                <p:nvPr/>
              </p:nvGrpSpPr>
              <p:grpSpPr>
                <a:xfrm rot="1972911">
                  <a:off x="5137165" y="803505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67" name="Freeform 66">
                    <a:extLst>
                      <a:ext uri="{FF2B5EF4-FFF2-40B4-BE49-F238E27FC236}">
                        <a16:creationId xmlns:a16="http://schemas.microsoft.com/office/drawing/2014/main" id="{E2DE3712-26F0-1C69-D7DE-F0714F22EF39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E5392818-E592-BE65-ABCD-E387EF5616C6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4BFF36E-7B3E-B15E-0D65-42B2490EF1B8}"/>
                    </a:ext>
                  </a:extLst>
                </p:cNvPr>
                <p:cNvGrpSpPr/>
                <p:nvPr/>
              </p:nvGrpSpPr>
              <p:grpSpPr>
                <a:xfrm>
                  <a:off x="5080497" y="390944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65" name="Freeform 64">
                    <a:extLst>
                      <a:ext uri="{FF2B5EF4-FFF2-40B4-BE49-F238E27FC236}">
                        <a16:creationId xmlns:a16="http://schemas.microsoft.com/office/drawing/2014/main" id="{785A0109-1A6C-974C-0A99-6E0EA9CCF6A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D7C5ECC8-1DBD-3C92-BD0F-4161BE6B7651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1C36A9CE-C05D-4957-8603-FCC9F4AA4993}"/>
                    </a:ext>
                  </a:extLst>
                </p:cNvPr>
                <p:cNvGrpSpPr/>
                <p:nvPr/>
              </p:nvGrpSpPr>
              <p:grpSpPr>
                <a:xfrm rot="21062650">
                  <a:off x="5312326" y="228178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60E8A6E7-98FC-106A-4B1C-2B0FC3EAB8EA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09E1764F-D188-48A2-F96A-5FE3EE901AED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E5E1B3D9-FC99-E68B-F0DA-A6E7EF7D90DC}"/>
                    </a:ext>
                  </a:extLst>
                </p:cNvPr>
                <p:cNvGrpSpPr/>
                <p:nvPr/>
              </p:nvGrpSpPr>
              <p:grpSpPr>
                <a:xfrm rot="20466992">
                  <a:off x="5036019" y="164243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61" name="Freeform 60">
                    <a:extLst>
                      <a:ext uri="{FF2B5EF4-FFF2-40B4-BE49-F238E27FC236}">
                        <a16:creationId xmlns:a16="http://schemas.microsoft.com/office/drawing/2014/main" id="{6294B256-4E21-907B-9CCB-CE70F6901262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E5F8755B-E718-BA9B-D0F5-2280C9B862F6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4CB26A4-70B3-AE71-375B-B60A52E64E2F}"/>
                    </a:ext>
                  </a:extLst>
                </p:cNvPr>
                <p:cNvGrpSpPr/>
                <p:nvPr/>
              </p:nvGrpSpPr>
              <p:grpSpPr>
                <a:xfrm rot="19639721">
                  <a:off x="5129964" y="-37790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FC046520-B997-AA8B-0CD5-18ABAE700188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139B4EA9-FF59-8D0D-86F9-86ABAE619DA1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64BEAA0F-2B4B-95B0-0E04-37F2C0117C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54145" y="98605"/>
                      <a:ext cx="962074" cy="78852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400" b="0" i="1" smtClean="0">
                                <a:latin typeface="Cambria Math" charset="0"/>
                              </a:rPr>
                              <m:t>&lt;0</m:t>
                            </m:r>
                          </m:oMath>
                        </m:oMathPara>
                      </a14:m>
                      <a:endParaRPr lang="en-US" sz="1400" dirty="0"/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   (decrease</a:t>
                      </a:r>
                    </a:p>
                    <a:p>
                      <a:r>
                        <a:rPr lang="en-US" sz="1400" dirty="0"/>
                        <a:t>temperature)</a:t>
                      </a: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EF8C8292-42E9-3544-93B4-7E3FEC77B4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54145" y="98605"/>
                      <a:ext cx="962074" cy="78852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174" r="-1087" b="-64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Right Arrow 14">
                  <a:extLst>
                    <a:ext uri="{FF2B5EF4-FFF2-40B4-BE49-F238E27FC236}">
                      <a16:creationId xmlns:a16="http://schemas.microsoft.com/office/drawing/2014/main" id="{208101B1-3CB5-010A-0FA5-77ED58BF5395}"/>
                    </a:ext>
                  </a:extLst>
                </p:cNvPr>
                <p:cNvSpPr/>
                <p:nvPr/>
              </p:nvSpPr>
              <p:spPr>
                <a:xfrm>
                  <a:off x="4313169" y="316230"/>
                  <a:ext cx="683373" cy="174625"/>
                </a:xfrm>
                <a:prstGeom prst="rightArrow">
                  <a:avLst>
                    <a:gd name="adj1" fmla="val 36975"/>
                    <a:gd name="adj2" fmla="val 50000"/>
                  </a:avLst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6" name="TextBox 213">
                  <a:extLst>
                    <a:ext uri="{FF2B5EF4-FFF2-40B4-BE49-F238E27FC236}">
                      <a16:creationId xmlns:a16="http://schemas.microsoft.com/office/drawing/2014/main" id="{28073CDB-13A5-EFBC-155E-C53B587167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53554" y="290660"/>
                  <a:ext cx="283774" cy="2543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>
                  <a:lvl1pPr>
                    <a:defRPr sz="8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8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8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8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8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8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x-none" sz="1400" dirty="0"/>
                    <a:t>or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1287D6EE-6878-9230-D9EB-FCD2F486C350}"/>
                    </a:ext>
                  </a:extLst>
                </p:cNvPr>
                <p:cNvGrpSpPr/>
                <p:nvPr/>
              </p:nvGrpSpPr>
              <p:grpSpPr>
                <a:xfrm rot="256012">
                  <a:off x="3085381" y="357043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57" name="Freeform 56">
                    <a:extLst>
                      <a:ext uri="{FF2B5EF4-FFF2-40B4-BE49-F238E27FC236}">
                        <a16:creationId xmlns:a16="http://schemas.microsoft.com/office/drawing/2014/main" id="{0364CDE3-57E0-8E9C-2B0E-C4E1AD15F300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ED017372-1F7C-6456-F39D-0F7D7CDDC89A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671C76A-7024-42E7-AD40-7334C15D7B3F}"/>
                    </a:ext>
                  </a:extLst>
                </p:cNvPr>
                <p:cNvGrpSpPr/>
                <p:nvPr/>
              </p:nvGrpSpPr>
              <p:grpSpPr>
                <a:xfrm>
                  <a:off x="3275750" y="648979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55" name="Freeform 54">
                    <a:extLst>
                      <a:ext uri="{FF2B5EF4-FFF2-40B4-BE49-F238E27FC236}">
                        <a16:creationId xmlns:a16="http://schemas.microsoft.com/office/drawing/2014/main" id="{292F6871-1F9C-3418-6532-5F29E2C127F1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229B4F2A-AF46-4CC6-3E3B-630CA087E02B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16D01E1-54AC-CD8E-23D4-BB4441073495}"/>
                    </a:ext>
                  </a:extLst>
                </p:cNvPr>
                <p:cNvGrpSpPr/>
                <p:nvPr/>
              </p:nvGrpSpPr>
              <p:grpSpPr>
                <a:xfrm rot="181681">
                  <a:off x="3663471" y="497003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53" name="Freeform 52">
                    <a:extLst>
                      <a:ext uri="{FF2B5EF4-FFF2-40B4-BE49-F238E27FC236}">
                        <a16:creationId xmlns:a16="http://schemas.microsoft.com/office/drawing/2014/main" id="{DB0B4FEC-CF98-C00C-F01E-0D23247F5A14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44A0BA18-C4A2-FFCB-216D-9808D076CEF0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83B0C30-13A0-3A5D-7BBC-5E76ACC519E9}"/>
                    </a:ext>
                  </a:extLst>
                </p:cNvPr>
                <p:cNvGrpSpPr/>
                <p:nvPr/>
              </p:nvGrpSpPr>
              <p:grpSpPr>
                <a:xfrm rot="21248809">
                  <a:off x="3564714" y="81984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51" name="Freeform 50">
                    <a:extLst>
                      <a:ext uri="{FF2B5EF4-FFF2-40B4-BE49-F238E27FC236}">
                        <a16:creationId xmlns:a16="http://schemas.microsoft.com/office/drawing/2014/main" id="{A05F5906-D533-F343-EA86-C303823092B8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2D777F87-C404-96B5-93FF-EA85864EA5E3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BF042EB4-E656-FE42-BDC0-05660B1D65F7}"/>
                    </a:ext>
                  </a:extLst>
                </p:cNvPr>
                <p:cNvGrpSpPr/>
                <p:nvPr/>
              </p:nvGrpSpPr>
              <p:grpSpPr>
                <a:xfrm rot="10642823">
                  <a:off x="3685874" y="300428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49" name="Freeform 48">
                    <a:extLst>
                      <a:ext uri="{FF2B5EF4-FFF2-40B4-BE49-F238E27FC236}">
                        <a16:creationId xmlns:a16="http://schemas.microsoft.com/office/drawing/2014/main" id="{96D29BDA-63F4-9712-1F9C-39A69F442D7C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13821D23-9018-6AF0-F56F-B2BEDC54B37A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CE63BFF-D398-9B19-D3EF-9774EE9DED8A}"/>
                    </a:ext>
                  </a:extLst>
                </p:cNvPr>
                <p:cNvGrpSpPr/>
                <p:nvPr/>
              </p:nvGrpSpPr>
              <p:grpSpPr>
                <a:xfrm rot="10962076">
                  <a:off x="3063218" y="189780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7FD969E2-1C3F-5491-ADB9-9BE9F428DFA6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27DC98D5-8067-CB15-EEA6-5F622A23EB02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E22839D3-DE41-EA15-EC00-5382390028E4}"/>
                    </a:ext>
                  </a:extLst>
                </p:cNvPr>
                <p:cNvGrpSpPr/>
                <p:nvPr/>
              </p:nvGrpSpPr>
              <p:grpSpPr>
                <a:xfrm rot="10800000">
                  <a:off x="3032823" y="512372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45" name="Freeform 44">
                    <a:extLst>
                      <a:ext uri="{FF2B5EF4-FFF2-40B4-BE49-F238E27FC236}">
                        <a16:creationId xmlns:a16="http://schemas.microsoft.com/office/drawing/2014/main" id="{18E7A14C-6099-D23D-1C41-733D1CB1455F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26C199A0-58DD-C029-EB0B-92215520981D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55859A0-12AE-7159-F894-FD5CE369FEAB}"/>
                    </a:ext>
                  </a:extLst>
                </p:cNvPr>
                <p:cNvGrpSpPr/>
                <p:nvPr/>
              </p:nvGrpSpPr>
              <p:grpSpPr>
                <a:xfrm rot="21028274" flipH="1">
                  <a:off x="6140382" y="539233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43" name="Freeform 42">
                    <a:extLst>
                      <a:ext uri="{FF2B5EF4-FFF2-40B4-BE49-F238E27FC236}">
                        <a16:creationId xmlns:a16="http://schemas.microsoft.com/office/drawing/2014/main" id="{28B32FD3-B867-B688-7F71-92FF626C7F8A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728E2672-1744-5284-94BA-54C4A011F1FD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FADAF27-4F2C-898D-3B48-ADC8262FE000}"/>
                    </a:ext>
                  </a:extLst>
                </p:cNvPr>
                <p:cNvGrpSpPr/>
                <p:nvPr/>
              </p:nvGrpSpPr>
              <p:grpSpPr>
                <a:xfrm rot="20254611" flipH="1">
                  <a:off x="6415219" y="599397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41" name="Freeform 40">
                    <a:extLst>
                      <a:ext uri="{FF2B5EF4-FFF2-40B4-BE49-F238E27FC236}">
                        <a16:creationId xmlns:a16="http://schemas.microsoft.com/office/drawing/2014/main" id="{78D048D6-C874-0C0F-ABCB-0B8F2059396F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67DDC345-94D1-8B9F-D12C-2DF392111766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CB0D819-E6B0-F7FF-C691-A0F8141FBBC9}"/>
                    </a:ext>
                  </a:extLst>
                </p:cNvPr>
                <p:cNvGrpSpPr/>
                <p:nvPr/>
              </p:nvGrpSpPr>
              <p:grpSpPr>
                <a:xfrm rot="19627089" flipH="1">
                  <a:off x="6322022" y="797844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39" name="Freeform 38">
                    <a:extLst>
                      <a:ext uri="{FF2B5EF4-FFF2-40B4-BE49-F238E27FC236}">
                        <a16:creationId xmlns:a16="http://schemas.microsoft.com/office/drawing/2014/main" id="{FB7EE80F-ED78-7A88-EA60-B929B3060807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92E740BE-26CA-E1E9-3648-D4B7B8B48D37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284FAE0D-FBEC-5037-4C4A-BC2637CFC2F1}"/>
                    </a:ext>
                  </a:extLst>
                </p:cNvPr>
                <p:cNvGrpSpPr/>
                <p:nvPr/>
              </p:nvGrpSpPr>
              <p:grpSpPr>
                <a:xfrm flipH="1">
                  <a:off x="6378690" y="385283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37" name="Freeform 36">
                    <a:extLst>
                      <a:ext uri="{FF2B5EF4-FFF2-40B4-BE49-F238E27FC236}">
                        <a16:creationId xmlns:a16="http://schemas.microsoft.com/office/drawing/2014/main" id="{E0968FB6-BBE6-91DB-1372-9419A41DB211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32E74F06-63D7-15CE-F577-9944193DC2DA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B0CA1ED9-178C-212E-5754-4F9D35281093}"/>
                    </a:ext>
                  </a:extLst>
                </p:cNvPr>
                <p:cNvGrpSpPr/>
                <p:nvPr/>
              </p:nvGrpSpPr>
              <p:grpSpPr>
                <a:xfrm rot="537350" flipH="1">
                  <a:off x="6146861" y="222517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35" name="Freeform 34">
                    <a:extLst>
                      <a:ext uri="{FF2B5EF4-FFF2-40B4-BE49-F238E27FC236}">
                        <a16:creationId xmlns:a16="http://schemas.microsoft.com/office/drawing/2014/main" id="{32C75D41-32C5-0F93-A27A-48E51BEA76CD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C16D8027-BCF8-9C73-4525-5409EB2DCFA9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742604A-6DF7-04FC-F458-CA3CBE02A5D6}"/>
                    </a:ext>
                  </a:extLst>
                </p:cNvPr>
                <p:cNvGrpSpPr/>
                <p:nvPr/>
              </p:nvGrpSpPr>
              <p:grpSpPr>
                <a:xfrm rot="1133008" flipH="1">
                  <a:off x="6423168" y="158582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0303667A-0EFE-0D52-D7F2-D4D2EA1F2138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D825E1F4-7311-A87B-43F3-D568C22B78A8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AF26DD0-A2A6-B6F5-5126-4D8B88FD0604}"/>
                    </a:ext>
                  </a:extLst>
                </p:cNvPr>
                <p:cNvGrpSpPr/>
                <p:nvPr/>
              </p:nvGrpSpPr>
              <p:grpSpPr>
                <a:xfrm rot="1960279" flipH="1">
                  <a:off x="6329223" y="-43451"/>
                  <a:ext cx="556419" cy="130969"/>
                  <a:chOff x="557227" y="2553774"/>
                  <a:chExt cx="556419" cy="130969"/>
                </a:xfrm>
              </p:grpSpPr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AE306CB9-BFD9-BD2A-B404-4249D2AD69E7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69952" y="2341049"/>
                    <a:ext cx="130969" cy="556419"/>
                  </a:xfrm>
                  <a:custGeom>
                    <a:avLst/>
                    <a:gdLst>
                      <a:gd name="connsiteX0" fmla="*/ 137734 w 223721"/>
                      <a:gd name="connsiteY0" fmla="*/ 806605 h 905899"/>
                      <a:gd name="connsiteX1" fmla="*/ 848 w 223721"/>
                      <a:gd name="connsiteY1" fmla="*/ 155027 h 905899"/>
                      <a:gd name="connsiteX2" fmla="*/ 208915 w 223721"/>
                      <a:gd name="connsiteY2" fmla="*/ 50993 h 905899"/>
                      <a:gd name="connsiteX3" fmla="*/ 197964 w 223721"/>
                      <a:gd name="connsiteY3" fmla="*/ 828507 h 905899"/>
                      <a:gd name="connsiteX4" fmla="*/ 137734 w 223721"/>
                      <a:gd name="connsiteY4" fmla="*/ 806605 h 905899"/>
                      <a:gd name="connsiteX0" fmla="*/ 138124 w 237369"/>
                      <a:gd name="connsiteY0" fmla="*/ 744111 h 839671"/>
                      <a:gd name="connsiteX1" fmla="*/ 1238 w 237369"/>
                      <a:gd name="connsiteY1" fmla="*/ 92533 h 839671"/>
                      <a:gd name="connsiteX2" fmla="*/ 225731 w 237369"/>
                      <a:gd name="connsiteY2" fmla="*/ 76106 h 839671"/>
                      <a:gd name="connsiteX3" fmla="*/ 198354 w 237369"/>
                      <a:gd name="connsiteY3" fmla="*/ 766013 h 839671"/>
                      <a:gd name="connsiteX4" fmla="*/ 138124 w 237369"/>
                      <a:gd name="connsiteY4" fmla="*/ 744111 h 839671"/>
                      <a:gd name="connsiteX0" fmla="*/ 106888 w 239824"/>
                      <a:gd name="connsiteY0" fmla="*/ 749900 h 842747"/>
                      <a:gd name="connsiteX1" fmla="*/ 2854 w 239824"/>
                      <a:gd name="connsiteY1" fmla="*/ 92847 h 842747"/>
                      <a:gd name="connsiteX2" fmla="*/ 227347 w 239824"/>
                      <a:gd name="connsiteY2" fmla="*/ 76420 h 842747"/>
                      <a:gd name="connsiteX3" fmla="*/ 199970 w 239824"/>
                      <a:gd name="connsiteY3" fmla="*/ 766327 h 842747"/>
                      <a:gd name="connsiteX4" fmla="*/ 106888 w 239824"/>
                      <a:gd name="connsiteY4" fmla="*/ 749900 h 842747"/>
                      <a:gd name="connsiteX0" fmla="*/ 106866 w 238875"/>
                      <a:gd name="connsiteY0" fmla="*/ 749900 h 827027"/>
                      <a:gd name="connsiteX1" fmla="*/ 2832 w 238875"/>
                      <a:gd name="connsiteY1" fmla="*/ 92847 h 827027"/>
                      <a:gd name="connsiteX2" fmla="*/ 227325 w 238875"/>
                      <a:gd name="connsiteY2" fmla="*/ 76420 h 827027"/>
                      <a:gd name="connsiteX3" fmla="*/ 194473 w 238875"/>
                      <a:gd name="connsiteY3" fmla="*/ 738950 h 827027"/>
                      <a:gd name="connsiteX4" fmla="*/ 106866 w 238875"/>
                      <a:gd name="connsiteY4" fmla="*/ 749900 h 827027"/>
                      <a:gd name="connsiteX0" fmla="*/ 122366 w 237571"/>
                      <a:gd name="connsiteY0" fmla="*/ 749900 h 827027"/>
                      <a:gd name="connsiteX1" fmla="*/ 1906 w 237571"/>
                      <a:gd name="connsiteY1" fmla="*/ 92847 h 827027"/>
                      <a:gd name="connsiteX2" fmla="*/ 226399 w 237571"/>
                      <a:gd name="connsiteY2" fmla="*/ 76420 h 827027"/>
                      <a:gd name="connsiteX3" fmla="*/ 193547 w 237571"/>
                      <a:gd name="connsiteY3" fmla="*/ 738950 h 827027"/>
                      <a:gd name="connsiteX4" fmla="*/ 122366 w 237571"/>
                      <a:gd name="connsiteY4" fmla="*/ 749900 h 827027"/>
                      <a:gd name="connsiteX0" fmla="*/ 122366 w 237571"/>
                      <a:gd name="connsiteY0" fmla="*/ 749900 h 836208"/>
                      <a:gd name="connsiteX1" fmla="*/ 1906 w 237571"/>
                      <a:gd name="connsiteY1" fmla="*/ 92847 h 836208"/>
                      <a:gd name="connsiteX2" fmla="*/ 226399 w 237571"/>
                      <a:gd name="connsiteY2" fmla="*/ 76420 h 836208"/>
                      <a:gd name="connsiteX3" fmla="*/ 193547 w 237571"/>
                      <a:gd name="connsiteY3" fmla="*/ 755377 h 836208"/>
                      <a:gd name="connsiteX4" fmla="*/ 122366 w 237571"/>
                      <a:gd name="connsiteY4" fmla="*/ 749900 h 836208"/>
                      <a:gd name="connsiteX0" fmla="*/ 81847 w 241909"/>
                      <a:gd name="connsiteY0" fmla="*/ 755692 h 839538"/>
                      <a:gd name="connsiteX1" fmla="*/ 5190 w 241909"/>
                      <a:gd name="connsiteY1" fmla="*/ 93163 h 839538"/>
                      <a:gd name="connsiteX2" fmla="*/ 229683 w 241909"/>
                      <a:gd name="connsiteY2" fmla="*/ 76736 h 839538"/>
                      <a:gd name="connsiteX3" fmla="*/ 196831 w 241909"/>
                      <a:gd name="connsiteY3" fmla="*/ 755693 h 839538"/>
                      <a:gd name="connsiteX4" fmla="*/ 81847 w 241909"/>
                      <a:gd name="connsiteY4" fmla="*/ 755692 h 839538"/>
                      <a:gd name="connsiteX0" fmla="*/ 81750 w 240152"/>
                      <a:gd name="connsiteY0" fmla="*/ 755692 h 842683"/>
                      <a:gd name="connsiteX1" fmla="*/ 5093 w 240152"/>
                      <a:gd name="connsiteY1" fmla="*/ 93163 h 842683"/>
                      <a:gd name="connsiteX2" fmla="*/ 229586 w 240152"/>
                      <a:gd name="connsiteY2" fmla="*/ 76736 h 842683"/>
                      <a:gd name="connsiteX3" fmla="*/ 185784 w 240152"/>
                      <a:gd name="connsiteY3" fmla="*/ 761169 h 842683"/>
                      <a:gd name="connsiteX4" fmla="*/ 81750 w 240152"/>
                      <a:gd name="connsiteY4" fmla="*/ 755692 h 842683"/>
                      <a:gd name="connsiteX0" fmla="*/ 81797 w 240972"/>
                      <a:gd name="connsiteY0" fmla="*/ 755692 h 836477"/>
                      <a:gd name="connsiteX1" fmla="*/ 5140 w 240972"/>
                      <a:gd name="connsiteY1" fmla="*/ 93163 h 836477"/>
                      <a:gd name="connsiteX2" fmla="*/ 229633 w 240972"/>
                      <a:gd name="connsiteY2" fmla="*/ 76736 h 836477"/>
                      <a:gd name="connsiteX3" fmla="*/ 191306 w 240972"/>
                      <a:gd name="connsiteY3" fmla="*/ 750218 h 836477"/>
                      <a:gd name="connsiteX4" fmla="*/ 81797 w 240972"/>
                      <a:gd name="connsiteY4" fmla="*/ 755692 h 836477"/>
                      <a:gd name="connsiteX0" fmla="*/ 81797 w 240972"/>
                      <a:gd name="connsiteY0" fmla="*/ 755692 h 845911"/>
                      <a:gd name="connsiteX1" fmla="*/ 5140 w 240972"/>
                      <a:gd name="connsiteY1" fmla="*/ 93163 h 845911"/>
                      <a:gd name="connsiteX2" fmla="*/ 229633 w 240972"/>
                      <a:gd name="connsiteY2" fmla="*/ 76736 h 845911"/>
                      <a:gd name="connsiteX3" fmla="*/ 191306 w 240972"/>
                      <a:gd name="connsiteY3" fmla="*/ 766644 h 845911"/>
                      <a:gd name="connsiteX4" fmla="*/ 81797 w 240972"/>
                      <a:gd name="connsiteY4" fmla="*/ 755692 h 845911"/>
                      <a:gd name="connsiteX0" fmla="*/ 81797 w 240972"/>
                      <a:gd name="connsiteY0" fmla="*/ 755692 h 839538"/>
                      <a:gd name="connsiteX1" fmla="*/ 5140 w 240972"/>
                      <a:gd name="connsiteY1" fmla="*/ 93163 h 839538"/>
                      <a:gd name="connsiteX2" fmla="*/ 229633 w 240972"/>
                      <a:gd name="connsiteY2" fmla="*/ 76736 h 839538"/>
                      <a:gd name="connsiteX3" fmla="*/ 191306 w 240972"/>
                      <a:gd name="connsiteY3" fmla="*/ 755693 h 839538"/>
                      <a:gd name="connsiteX4" fmla="*/ 81797 w 240972"/>
                      <a:gd name="connsiteY4" fmla="*/ 755692 h 839538"/>
                      <a:gd name="connsiteX0" fmla="*/ 82384 w 251256"/>
                      <a:gd name="connsiteY0" fmla="*/ 749169 h 832328"/>
                      <a:gd name="connsiteX1" fmla="*/ 5727 w 251256"/>
                      <a:gd name="connsiteY1" fmla="*/ 86640 h 832328"/>
                      <a:gd name="connsiteX2" fmla="*/ 241171 w 251256"/>
                      <a:gd name="connsiteY2" fmla="*/ 81164 h 832328"/>
                      <a:gd name="connsiteX3" fmla="*/ 191893 w 251256"/>
                      <a:gd name="connsiteY3" fmla="*/ 749170 h 832328"/>
                      <a:gd name="connsiteX4" fmla="*/ 82384 w 251256"/>
                      <a:gd name="connsiteY4" fmla="*/ 749169 h 832328"/>
                      <a:gd name="connsiteX0" fmla="*/ 51901 w 220773"/>
                      <a:gd name="connsiteY0" fmla="*/ 746591 h 829409"/>
                      <a:gd name="connsiteX1" fmla="*/ 8097 w 220773"/>
                      <a:gd name="connsiteY1" fmla="*/ 89537 h 829409"/>
                      <a:gd name="connsiteX2" fmla="*/ 210688 w 220773"/>
                      <a:gd name="connsiteY2" fmla="*/ 78586 h 829409"/>
                      <a:gd name="connsiteX3" fmla="*/ 161410 w 220773"/>
                      <a:gd name="connsiteY3" fmla="*/ 746592 h 829409"/>
                      <a:gd name="connsiteX4" fmla="*/ 51901 w 220773"/>
                      <a:gd name="connsiteY4" fmla="*/ 746591 h 829409"/>
                      <a:gd name="connsiteX0" fmla="*/ 50821 w 205267"/>
                      <a:gd name="connsiteY0" fmla="*/ 740216 h 822348"/>
                      <a:gd name="connsiteX1" fmla="*/ 7017 w 205267"/>
                      <a:gd name="connsiteY1" fmla="*/ 83162 h 822348"/>
                      <a:gd name="connsiteX2" fmla="*/ 193181 w 205267"/>
                      <a:gd name="connsiteY2" fmla="*/ 83162 h 822348"/>
                      <a:gd name="connsiteX3" fmla="*/ 160330 w 205267"/>
                      <a:gd name="connsiteY3" fmla="*/ 740217 h 822348"/>
                      <a:gd name="connsiteX4" fmla="*/ 50821 w 205267"/>
                      <a:gd name="connsiteY4" fmla="*/ 740216 h 822348"/>
                      <a:gd name="connsiteX0" fmla="*/ 50821 w 205267"/>
                      <a:gd name="connsiteY0" fmla="*/ 738163 h 820295"/>
                      <a:gd name="connsiteX1" fmla="*/ 7017 w 205267"/>
                      <a:gd name="connsiteY1" fmla="*/ 81109 h 820295"/>
                      <a:gd name="connsiteX2" fmla="*/ 193181 w 205267"/>
                      <a:gd name="connsiteY2" fmla="*/ 81109 h 820295"/>
                      <a:gd name="connsiteX3" fmla="*/ 160330 w 205267"/>
                      <a:gd name="connsiteY3" fmla="*/ 738164 h 820295"/>
                      <a:gd name="connsiteX4" fmla="*/ 50821 w 205267"/>
                      <a:gd name="connsiteY4" fmla="*/ 738163 h 820295"/>
                      <a:gd name="connsiteX0" fmla="*/ 51178 w 210353"/>
                      <a:gd name="connsiteY0" fmla="*/ 744448 h 827266"/>
                      <a:gd name="connsiteX1" fmla="*/ 7374 w 210353"/>
                      <a:gd name="connsiteY1" fmla="*/ 87394 h 827266"/>
                      <a:gd name="connsiteX2" fmla="*/ 199014 w 210353"/>
                      <a:gd name="connsiteY2" fmla="*/ 76443 h 827266"/>
                      <a:gd name="connsiteX3" fmla="*/ 160687 w 210353"/>
                      <a:gd name="connsiteY3" fmla="*/ 744449 h 827266"/>
                      <a:gd name="connsiteX4" fmla="*/ 51178 w 210353"/>
                      <a:gd name="connsiteY4" fmla="*/ 744448 h 827266"/>
                      <a:gd name="connsiteX0" fmla="*/ 51178 w 210353"/>
                      <a:gd name="connsiteY0" fmla="*/ 735151 h 816941"/>
                      <a:gd name="connsiteX1" fmla="*/ 7374 w 210353"/>
                      <a:gd name="connsiteY1" fmla="*/ 78097 h 816941"/>
                      <a:gd name="connsiteX2" fmla="*/ 199014 w 210353"/>
                      <a:gd name="connsiteY2" fmla="*/ 83572 h 816941"/>
                      <a:gd name="connsiteX3" fmla="*/ 160687 w 210353"/>
                      <a:gd name="connsiteY3" fmla="*/ 735152 h 816941"/>
                      <a:gd name="connsiteX4" fmla="*/ 51178 w 210353"/>
                      <a:gd name="connsiteY4" fmla="*/ 735151 h 816941"/>
                      <a:gd name="connsiteX0" fmla="*/ 51178 w 210353"/>
                      <a:gd name="connsiteY0" fmla="*/ 740446 h 822831"/>
                      <a:gd name="connsiteX1" fmla="*/ 7374 w 210353"/>
                      <a:gd name="connsiteY1" fmla="*/ 83392 h 822831"/>
                      <a:gd name="connsiteX2" fmla="*/ 199014 w 210353"/>
                      <a:gd name="connsiteY2" fmla="*/ 79342 h 822831"/>
                      <a:gd name="connsiteX3" fmla="*/ 160687 w 210353"/>
                      <a:gd name="connsiteY3" fmla="*/ 740447 h 822831"/>
                      <a:gd name="connsiteX4" fmla="*/ 51178 w 210353"/>
                      <a:gd name="connsiteY4" fmla="*/ 740446 h 822831"/>
                      <a:gd name="connsiteX0" fmla="*/ 50910 w 204400"/>
                      <a:gd name="connsiteY0" fmla="*/ 741689 h 825878"/>
                      <a:gd name="connsiteX1" fmla="*/ 7106 w 204400"/>
                      <a:gd name="connsiteY1" fmla="*/ 84635 h 825878"/>
                      <a:gd name="connsiteX2" fmla="*/ 198746 w 204400"/>
                      <a:gd name="connsiteY2" fmla="*/ 80585 h 825878"/>
                      <a:gd name="connsiteX3" fmla="*/ 144544 w 204400"/>
                      <a:gd name="connsiteY3" fmla="*/ 744865 h 825878"/>
                      <a:gd name="connsiteX4" fmla="*/ 50910 w 204400"/>
                      <a:gd name="connsiteY4" fmla="*/ 741689 h 825878"/>
                      <a:gd name="connsiteX0" fmla="*/ 67334 w 201549"/>
                      <a:gd name="connsiteY0" fmla="*/ 748429 h 829833"/>
                      <a:gd name="connsiteX1" fmla="*/ 4480 w 201549"/>
                      <a:gd name="connsiteY1" fmla="*/ 85025 h 829833"/>
                      <a:gd name="connsiteX2" fmla="*/ 196120 w 201549"/>
                      <a:gd name="connsiteY2" fmla="*/ 80975 h 829833"/>
                      <a:gd name="connsiteX3" fmla="*/ 141918 w 201549"/>
                      <a:gd name="connsiteY3" fmla="*/ 745255 h 829833"/>
                      <a:gd name="connsiteX4" fmla="*/ 67334 w 201549"/>
                      <a:gd name="connsiteY4" fmla="*/ 748429 h 829833"/>
                      <a:gd name="connsiteX0" fmla="*/ 67334 w 201549"/>
                      <a:gd name="connsiteY0" fmla="*/ 748630 h 831809"/>
                      <a:gd name="connsiteX1" fmla="*/ 4480 w 201549"/>
                      <a:gd name="connsiteY1" fmla="*/ 85226 h 831809"/>
                      <a:gd name="connsiteX2" fmla="*/ 196120 w 201549"/>
                      <a:gd name="connsiteY2" fmla="*/ 81176 h 831809"/>
                      <a:gd name="connsiteX3" fmla="*/ 141918 w 201549"/>
                      <a:gd name="connsiteY3" fmla="*/ 748631 h 831809"/>
                      <a:gd name="connsiteX4" fmla="*/ 67334 w 201549"/>
                      <a:gd name="connsiteY4" fmla="*/ 748630 h 831809"/>
                      <a:gd name="connsiteX0" fmla="*/ 67334 w 201774"/>
                      <a:gd name="connsiteY0" fmla="*/ 748630 h 842842"/>
                      <a:gd name="connsiteX1" fmla="*/ 4480 w 201774"/>
                      <a:gd name="connsiteY1" fmla="*/ 85226 h 842842"/>
                      <a:gd name="connsiteX2" fmla="*/ 196120 w 201774"/>
                      <a:gd name="connsiteY2" fmla="*/ 81176 h 842842"/>
                      <a:gd name="connsiteX3" fmla="*/ 141918 w 201774"/>
                      <a:gd name="connsiteY3" fmla="*/ 748631 h 842842"/>
                      <a:gd name="connsiteX4" fmla="*/ 67334 w 201774"/>
                      <a:gd name="connsiteY4" fmla="*/ 748630 h 842842"/>
                      <a:gd name="connsiteX0" fmla="*/ 67334 w 201774"/>
                      <a:gd name="connsiteY0" fmla="*/ 748630 h 854432"/>
                      <a:gd name="connsiteX1" fmla="*/ 4480 w 201774"/>
                      <a:gd name="connsiteY1" fmla="*/ 85226 h 854432"/>
                      <a:gd name="connsiteX2" fmla="*/ 196120 w 201774"/>
                      <a:gd name="connsiteY2" fmla="*/ 81176 h 854432"/>
                      <a:gd name="connsiteX3" fmla="*/ 141918 w 201774"/>
                      <a:gd name="connsiteY3" fmla="*/ 748631 h 854432"/>
                      <a:gd name="connsiteX4" fmla="*/ 67334 w 201774"/>
                      <a:gd name="connsiteY4" fmla="*/ 748630 h 854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774" h="854432">
                        <a:moveTo>
                          <a:pt x="67334" y="748630"/>
                        </a:moveTo>
                        <a:cubicBezTo>
                          <a:pt x="44428" y="606313"/>
                          <a:pt x="-16984" y="196468"/>
                          <a:pt x="4480" y="85226"/>
                        </a:cubicBezTo>
                        <a:cubicBezTo>
                          <a:pt x="25944" y="-26016"/>
                          <a:pt x="173214" y="-29391"/>
                          <a:pt x="196120" y="81176"/>
                        </a:cubicBezTo>
                        <a:cubicBezTo>
                          <a:pt x="219026" y="191743"/>
                          <a:pt x="166557" y="608814"/>
                          <a:pt x="141918" y="748631"/>
                        </a:cubicBezTo>
                        <a:cubicBezTo>
                          <a:pt x="117279" y="888448"/>
                          <a:pt x="90240" y="890947"/>
                          <a:pt x="67334" y="74863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tailEnd w="sm" len="sm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393030E7-51BF-007A-A48D-4F4C511A3233}"/>
                      </a:ext>
                    </a:extLst>
                  </p:cNvPr>
                  <p:cNvCxnSpPr/>
                  <p:nvPr/>
                </p:nvCxnSpPr>
                <p:spPr>
                  <a:xfrm>
                    <a:off x="711093" y="2619259"/>
                    <a:ext cx="360000" cy="0"/>
                  </a:xfrm>
                  <a:prstGeom prst="straightConnector1">
                    <a:avLst/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arrow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408057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1863355" y="0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7C785C-3646-2EDE-A813-5FCD4D595E0E}"/>
              </a:ext>
            </a:extLst>
          </p:cNvPr>
          <p:cNvGrpSpPr/>
          <p:nvPr/>
        </p:nvGrpSpPr>
        <p:grpSpPr>
          <a:xfrm>
            <a:off x="1635082" y="4138179"/>
            <a:ext cx="7772400" cy="2168127"/>
            <a:chOff x="2492587" y="3539038"/>
            <a:chExt cx="7772400" cy="216812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35190F-7CAB-17A6-894B-AAF4E321D99F}"/>
                </a:ext>
              </a:extLst>
            </p:cNvPr>
            <p:cNvSpPr/>
            <p:nvPr/>
          </p:nvSpPr>
          <p:spPr>
            <a:xfrm>
              <a:off x="2492587" y="3539039"/>
              <a:ext cx="7315855" cy="2168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DA2C1F6-10B6-4FC4-D87A-27730355B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-2" b="1464"/>
            <a:stretch/>
          </p:blipFill>
          <p:spPr>
            <a:xfrm>
              <a:off x="2492587" y="3541159"/>
              <a:ext cx="7772400" cy="2088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2F1BD1-4FD9-8562-C572-88710718C93A}"/>
                </a:ext>
              </a:extLst>
            </p:cNvPr>
            <p:cNvSpPr txBox="1"/>
            <p:nvPr/>
          </p:nvSpPr>
          <p:spPr>
            <a:xfrm>
              <a:off x="4759617" y="3539039"/>
              <a:ext cx="59343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liquid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038727-022F-73CC-28A4-34972B04A89A}"/>
                </a:ext>
              </a:extLst>
            </p:cNvPr>
            <p:cNvSpPr txBox="1"/>
            <p:nvPr/>
          </p:nvSpPr>
          <p:spPr>
            <a:xfrm>
              <a:off x="4034824" y="3539038"/>
              <a:ext cx="4233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gas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2522BD-7E0A-653E-A2AC-FA565A09A4C4}"/>
                </a:ext>
              </a:extLst>
            </p:cNvPr>
            <p:cNvSpPr txBox="1"/>
            <p:nvPr/>
          </p:nvSpPr>
          <p:spPr>
            <a:xfrm>
              <a:off x="2779470" y="3539969"/>
              <a:ext cx="85893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E9E6B2-4DB0-ED06-3653-4275B2338C11}"/>
                </a:ext>
              </a:extLst>
            </p:cNvPr>
            <p:cNvSpPr txBox="1"/>
            <p:nvPr/>
          </p:nvSpPr>
          <p:spPr>
            <a:xfrm>
              <a:off x="2606168" y="3542199"/>
              <a:ext cx="9572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nucleation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DCAD92-420F-3031-DCAE-2C5409EE1C6D}"/>
                </a:ext>
              </a:extLst>
            </p:cNvPr>
            <p:cNvSpPr txBox="1"/>
            <p:nvPr/>
          </p:nvSpPr>
          <p:spPr>
            <a:xfrm>
              <a:off x="6447367" y="5399388"/>
              <a:ext cx="37739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	Boiling droplet in steady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572B92-DD3F-3578-BE61-4DBEF2D63530}"/>
              </a:ext>
            </a:extLst>
          </p:cNvPr>
          <p:cNvGrpSpPr/>
          <p:nvPr/>
        </p:nvGrpSpPr>
        <p:grpSpPr>
          <a:xfrm>
            <a:off x="296042" y="1113760"/>
            <a:ext cx="11599915" cy="1623234"/>
            <a:chOff x="161164" y="1555195"/>
            <a:chExt cx="11599915" cy="1623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1E825C-C970-2F20-D83C-5292816C2365}"/>
                </a:ext>
              </a:extLst>
            </p:cNvPr>
            <p:cNvSpPr/>
            <p:nvPr/>
          </p:nvSpPr>
          <p:spPr>
            <a:xfrm>
              <a:off x="161164" y="1555195"/>
              <a:ext cx="11599915" cy="162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DE39942-54B7-C3EB-3C49-4CC5B22E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4" y="1555196"/>
              <a:ext cx="4751337" cy="1623233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DDFC15-0A2C-5B96-7054-2CAE4ED0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670" y="1555195"/>
              <a:ext cx="6479409" cy="1623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70CE9F7-55B1-BAFE-F2AE-7C3229C0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75042" cy="38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7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84</Words>
  <Application>Microsoft Macintosh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28</cp:revision>
  <dcterms:created xsi:type="dcterms:W3CDTF">2020-12-26T23:32:53Z</dcterms:created>
  <dcterms:modified xsi:type="dcterms:W3CDTF">2023-04-12T17:12:09Z</dcterms:modified>
</cp:coreProperties>
</file>